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64" r:id="rId5"/>
    <p:sldId id="257" r:id="rId6"/>
    <p:sldId id="273" r:id="rId7"/>
    <p:sldId id="261" r:id="rId8"/>
    <p:sldId id="274" r:id="rId9"/>
    <p:sldId id="275" r:id="rId10"/>
    <p:sldId id="276" r:id="rId11"/>
    <p:sldId id="277" r:id="rId12"/>
    <p:sldId id="278" r:id="rId13"/>
    <p:sldId id="279" r:id="rId14"/>
    <p:sldId id="280" r:id="rId15"/>
    <p:sldId id="266" r:id="rId16"/>
    <p:sldId id="272" r:id="rId17"/>
    <p:sldId id="268" r:id="rId18"/>
    <p:sldId id="267" r:id="rId19"/>
    <p:sldId id="270" r:id="rId20"/>
    <p:sldId id="281" r:id="rId21"/>
    <p:sldId id="282" r:id="rId22"/>
    <p:sldId id="283" r:id="rId23"/>
    <p:sldId id="287" r:id="rId24"/>
    <p:sldId id="286" r:id="rId25"/>
    <p:sldId id="284" r:id="rId26"/>
    <p:sldId id="285" r:id="rId27"/>
    <p:sldId id="288" r:id="rId28"/>
    <p:sldId id="289" r:id="rId29"/>
    <p:sldId id="290" r:id="rId30"/>
    <p:sldId id="291" r:id="rId31"/>
    <p:sldId id="292" r:id="rId32"/>
    <p:sldId id="293" r:id="rId33"/>
    <p:sldId id="263" r:id="rId34"/>
    <p:sldId id="265"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31C"/>
    <a:srgbClr val="FFFEE0"/>
    <a:srgbClr val="59463F"/>
    <a:srgbClr val="1815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5DD3D9-A451-4029-B6E3-C41B3D22BC54}" v="2" dt="2018-06-10T12:00:51.5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10" autoAdjust="0"/>
    <p:restoredTop sz="94660"/>
  </p:normalViewPr>
  <p:slideViewPr>
    <p:cSldViewPr snapToGrid="0" snapToObjects="1">
      <p:cViewPr varScale="1">
        <p:scale>
          <a:sx n="75" d="100"/>
          <a:sy n="75" d="100"/>
        </p:scale>
        <p:origin x="44" y="216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Miles" userId="f3cf26ee-3309-49b5-975e-421ab833b90a" providerId="ADAL" clId="{27B08DED-01EE-4965-B0CB-28DA030B69B7}"/>
    <pc:docChg chg="custSel modSld">
      <pc:chgData name="Sam Miles" userId="f3cf26ee-3309-49b5-975e-421ab833b90a" providerId="ADAL" clId="{27B08DED-01EE-4965-B0CB-28DA030B69B7}" dt="2018-06-10T12:00:51.577" v="1"/>
      <pc:docMkLst>
        <pc:docMk/>
      </pc:docMkLst>
      <pc:sldChg chg="delSp">
        <pc:chgData name="Sam Miles" userId="f3cf26ee-3309-49b5-975e-421ab833b90a" providerId="ADAL" clId="{27B08DED-01EE-4965-B0CB-28DA030B69B7}" dt="2018-06-10T11:59:54.666" v="0" actId="478"/>
        <pc:sldMkLst>
          <pc:docMk/>
          <pc:sldMk cId="2422785763" sldId="264"/>
        </pc:sldMkLst>
        <pc:picChg chg="del">
          <ac:chgData name="Sam Miles" userId="f3cf26ee-3309-49b5-975e-421ab833b90a" providerId="ADAL" clId="{27B08DED-01EE-4965-B0CB-28DA030B69B7}" dt="2018-06-10T11:59:54.666" v="0" actId="478"/>
          <ac:picMkLst>
            <pc:docMk/>
            <pc:sldMk cId="2422785763" sldId="264"/>
            <ac:picMk id="4" creationId="{6BA9AE55-235A-454D-9C64-9C52131F9528}"/>
          </ac:picMkLst>
        </pc:picChg>
      </pc:sldChg>
      <pc:sldChg chg="modAnim">
        <pc:chgData name="Sam Miles" userId="f3cf26ee-3309-49b5-975e-421ab833b90a" providerId="ADAL" clId="{27B08DED-01EE-4965-B0CB-28DA030B69B7}" dt="2018-06-10T12:00:51.577" v="1"/>
        <pc:sldMkLst>
          <pc:docMk/>
          <pc:sldMk cId="539178255"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56808-A804-4EBB-BD09-AD51B3724ABC}" type="datetimeFigureOut">
              <a:rPr lang="en-US" smtClean="0"/>
              <a:t>6/9/2018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A4AA1-F4E4-4D62-B8AC-0A0F9B0291EB}" type="slidenum">
              <a:rPr lang="en-US" smtClean="0"/>
              <a:t>‹#›</a:t>
            </a:fld>
            <a:endParaRPr lang="en-US"/>
          </a:p>
        </p:txBody>
      </p:sp>
    </p:spTree>
    <p:extLst>
      <p:ext uri="{BB962C8B-B14F-4D97-AF65-F5344CB8AC3E}">
        <p14:creationId xmlns:p14="http://schemas.microsoft.com/office/powerpoint/2010/main" val="16210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A4AA1-F4E4-4D62-B8AC-0A0F9B0291EB}" type="slidenum">
              <a:rPr lang="en-US" smtClean="0"/>
              <a:t>12</a:t>
            </a:fld>
            <a:endParaRPr lang="en-US"/>
          </a:p>
        </p:txBody>
      </p:sp>
    </p:spTree>
    <p:extLst>
      <p:ext uri="{BB962C8B-B14F-4D97-AF65-F5344CB8AC3E}">
        <p14:creationId xmlns:p14="http://schemas.microsoft.com/office/powerpoint/2010/main" val="1596470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5A4AA1-F4E4-4D62-B8AC-0A0F9B029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873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2817018" y="4728882"/>
            <a:ext cx="3420923" cy="264669"/>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817018" y="4728882"/>
            <a:ext cx="3420923" cy="264669"/>
          </a:xfrm>
        </p:spPr>
        <p:txBody>
          <a:bodyPr>
            <a:normAutofit/>
          </a:bodyPr>
          <a:lstStyle>
            <a:lvl1pPr>
              <a:defRPr sz="1600"/>
            </a:lvl1pPr>
          </a:lstStyle>
          <a:p>
            <a:pPr lvl="0"/>
            <a:r>
              <a:rPr lang="en-US" dirty="0"/>
              <a:t>Add Your Subtitle</a:t>
            </a:r>
          </a:p>
        </p:txBody>
      </p:sp>
      <p:sp>
        <p:nvSpPr>
          <p:cNvPr id="5" name="Title 1"/>
          <p:cNvSpPr>
            <a:spLocks noGrp="1"/>
          </p:cNvSpPr>
          <p:nvPr>
            <p:ph type="title" hasCustomPrompt="1"/>
          </p:nvPr>
        </p:nvSpPr>
        <p:spPr>
          <a:xfrm>
            <a:off x="2390588" y="977654"/>
            <a:ext cx="4486250" cy="1592228"/>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2" name="Title 1"/>
          <p:cNvSpPr>
            <a:spLocks noGrp="1"/>
          </p:cNvSpPr>
          <p:nvPr>
            <p:ph type="title" hasCustomPrompt="1"/>
          </p:nvPr>
        </p:nvSpPr>
        <p:spPr>
          <a:xfrm>
            <a:off x="3570941" y="739587"/>
            <a:ext cx="1949823" cy="702769"/>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6/8/2018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FFFFFF"/>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329656" y="4542640"/>
            <a:ext cx="6480494" cy="600860"/>
          </a:xfrm>
        </p:spPr>
        <p:txBody>
          <a:bodyPr>
            <a:normAutofit/>
          </a:bodyPr>
          <a:lstStyle/>
          <a:p>
            <a:r>
              <a:rPr lang="en-US" sz="2400" dirty="0">
                <a:solidFill>
                  <a:srgbClr val="FFFEE0"/>
                </a:solidFill>
                <a:latin typeface="Accord Light SF" pitchFamily="2" charset="0"/>
              </a:rPr>
              <a:t>1 Samuel 17 – Is there not a cause?</a:t>
            </a:r>
          </a:p>
        </p:txBody>
      </p:sp>
      <p:sp>
        <p:nvSpPr>
          <p:cNvPr id="3" name="Title 2"/>
          <p:cNvSpPr>
            <a:spLocks noGrp="1"/>
          </p:cNvSpPr>
          <p:nvPr>
            <p:ph type="title"/>
          </p:nvPr>
        </p:nvSpPr>
        <p:spPr>
          <a:xfrm>
            <a:off x="1153486" y="149949"/>
            <a:ext cx="6610525" cy="2907838"/>
          </a:xfrm>
        </p:spPr>
        <p:txBody>
          <a:bodyPr>
            <a:normAutofit/>
          </a:bodyPr>
          <a:lstStyle/>
          <a:p>
            <a:r>
              <a:rPr lang="en-US" sz="7200" b="1" dirty="0">
                <a:solidFill>
                  <a:srgbClr val="38231C"/>
                </a:solidFill>
                <a:effectLst>
                  <a:outerShdw blurRad="38100" dist="38100" dir="2700000" algn="tl">
                    <a:srgbClr val="000000">
                      <a:alpha val="43137"/>
                    </a:srgbClr>
                  </a:outerShdw>
                </a:effectLst>
                <a:latin typeface="Castellar" panose="020A0402060406010301" pitchFamily="18" charset="0"/>
              </a:rPr>
              <a:t>David Vs Goliath</a:t>
            </a:r>
          </a:p>
        </p:txBody>
      </p:sp>
    </p:spTree>
    <p:extLst>
      <p:ext uri="{BB962C8B-B14F-4D97-AF65-F5344CB8AC3E}">
        <p14:creationId xmlns:p14="http://schemas.microsoft.com/office/powerpoint/2010/main" val="2422785763"/>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4269898"/>
          </a:xfrm>
        </p:spPr>
        <p:txBody>
          <a:bodyPr>
            <a:normAutofit/>
          </a:bodyPr>
          <a:lstStyle/>
          <a:p>
            <a:r>
              <a:rPr lang="en-US" dirty="0">
                <a:solidFill>
                  <a:srgbClr val="181514"/>
                </a:solidFill>
              </a:rPr>
              <a:t>Joshua 11:21-22 21  And at that time came Joshua, and cut off the </a:t>
            </a:r>
            <a:r>
              <a:rPr lang="en-US" dirty="0" err="1">
                <a:solidFill>
                  <a:srgbClr val="181514"/>
                </a:solidFill>
              </a:rPr>
              <a:t>Anakims</a:t>
            </a:r>
            <a:r>
              <a:rPr lang="en-US" dirty="0">
                <a:solidFill>
                  <a:srgbClr val="181514"/>
                </a:solidFill>
              </a:rPr>
              <a:t> from the mountains, from Hebron, from </a:t>
            </a:r>
            <a:r>
              <a:rPr lang="en-US" dirty="0" err="1">
                <a:solidFill>
                  <a:srgbClr val="181514"/>
                </a:solidFill>
              </a:rPr>
              <a:t>Debir</a:t>
            </a:r>
            <a:r>
              <a:rPr lang="en-US" dirty="0">
                <a:solidFill>
                  <a:srgbClr val="181514"/>
                </a:solidFill>
              </a:rPr>
              <a:t>, from </a:t>
            </a:r>
            <a:r>
              <a:rPr lang="en-US" dirty="0" err="1">
                <a:solidFill>
                  <a:srgbClr val="181514"/>
                </a:solidFill>
              </a:rPr>
              <a:t>Anab</a:t>
            </a:r>
            <a:r>
              <a:rPr lang="en-US" dirty="0">
                <a:solidFill>
                  <a:srgbClr val="181514"/>
                </a:solidFill>
              </a:rPr>
              <a:t>, and from all the mountains of Judah, and from all the mountains of Israel: Joshua destroyed them utterly with their cities. 22  There was none of the </a:t>
            </a:r>
            <a:r>
              <a:rPr lang="en-US" dirty="0" err="1">
                <a:solidFill>
                  <a:srgbClr val="181514"/>
                </a:solidFill>
              </a:rPr>
              <a:t>Anakims</a:t>
            </a:r>
            <a:r>
              <a:rPr lang="en-US" dirty="0">
                <a:solidFill>
                  <a:srgbClr val="181514"/>
                </a:solidFill>
              </a:rPr>
              <a:t> left in the land of the children of Israel: only in Gaza, in Gath, and in Ashdod, there remained.</a:t>
            </a:r>
          </a:p>
        </p:txBody>
      </p:sp>
    </p:spTree>
    <p:extLst>
      <p:ext uri="{BB962C8B-B14F-4D97-AF65-F5344CB8AC3E}">
        <p14:creationId xmlns:p14="http://schemas.microsoft.com/office/powerpoint/2010/main" val="123826078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marL="457200" indent="-457200" algn="l">
              <a:buFont typeface="Arial" panose="020B0604020202020204" pitchFamily="34" charset="0"/>
              <a:buChar char="•"/>
            </a:pPr>
            <a:r>
              <a:rPr lang="en-US" dirty="0"/>
              <a:t>God’s people never have peace with the forces of darkness. </a:t>
            </a:r>
          </a:p>
          <a:p>
            <a:pPr marL="457200" indent="-457200" algn="l">
              <a:buFont typeface="Arial" panose="020B0604020202020204" pitchFamily="34" charset="0"/>
              <a:buChar char="•"/>
            </a:pPr>
            <a:r>
              <a:rPr lang="en-US" dirty="0"/>
              <a:t>You will do battle or be </a:t>
            </a:r>
            <a:r>
              <a:rPr lang="en-US" u="sng" dirty="0"/>
              <a:t>defeated</a:t>
            </a:r>
            <a:r>
              <a:rPr lang="en-US" dirty="0"/>
              <a:t>!</a:t>
            </a:r>
          </a:p>
        </p:txBody>
      </p:sp>
      <p:sp>
        <p:nvSpPr>
          <p:cNvPr id="4" name="Title 3"/>
          <p:cNvSpPr>
            <a:spLocks noGrp="1"/>
          </p:cNvSpPr>
          <p:nvPr>
            <p:ph type="title"/>
          </p:nvPr>
        </p:nvSpPr>
        <p:spPr/>
        <p:txBody>
          <a:bodyPr>
            <a:normAutofit fontScale="90000"/>
          </a:bodyPr>
          <a:lstStyle/>
          <a:p>
            <a:r>
              <a:rPr lang="en-US" sz="2400" dirty="0"/>
              <a:t>THE </a:t>
            </a:r>
            <a:r>
              <a:rPr lang="en-US" sz="2400" u="sng" dirty="0"/>
              <a:t>TERRAIN</a:t>
            </a:r>
            <a:r>
              <a:rPr lang="en-US" sz="2400" dirty="0"/>
              <a:t>.</a:t>
            </a:r>
          </a:p>
        </p:txBody>
      </p:sp>
      <p:pic>
        <p:nvPicPr>
          <p:cNvPr id="2" name="Picture 1">
            <a:extLst>
              <a:ext uri="{FF2B5EF4-FFF2-40B4-BE49-F238E27FC236}">
                <a16:creationId xmlns:a16="http://schemas.microsoft.com/office/drawing/2014/main" id="{70ED720F-9D46-47DB-B105-1349FD9CEA5D}"/>
              </a:ext>
            </a:extLst>
          </p:cNvPr>
          <p:cNvPicPr>
            <a:picLocks noChangeAspect="1"/>
          </p:cNvPicPr>
          <p:nvPr/>
        </p:nvPicPr>
        <p:blipFill rotWithShape="1">
          <a:blip r:embed="rId2"/>
          <a:srcRect b="6376"/>
          <a:stretch/>
        </p:blipFill>
        <p:spPr>
          <a:xfrm>
            <a:off x="0" y="1319571"/>
            <a:ext cx="9144000" cy="3823929"/>
          </a:xfrm>
          <a:prstGeom prst="rect">
            <a:avLst/>
          </a:prstGeom>
        </p:spPr>
      </p:pic>
    </p:spTree>
    <p:extLst>
      <p:ext uri="{BB962C8B-B14F-4D97-AF65-F5344CB8AC3E}">
        <p14:creationId xmlns:p14="http://schemas.microsoft.com/office/powerpoint/2010/main" val="546403098"/>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827A57-5C12-43D6-A4E9-A10396CA26BA}"/>
              </a:ext>
            </a:extLst>
          </p:cNvPr>
          <p:cNvPicPr>
            <a:picLocks noChangeAspect="1"/>
          </p:cNvPicPr>
          <p:nvPr/>
        </p:nvPicPr>
        <p:blipFill>
          <a:blip r:embed="rId3"/>
          <a:stretch>
            <a:fillRect/>
          </a:stretch>
        </p:blipFill>
        <p:spPr>
          <a:xfrm>
            <a:off x="412845" y="0"/>
            <a:ext cx="8318310" cy="5142228"/>
          </a:xfrm>
          <a:prstGeom prst="rect">
            <a:avLst/>
          </a:prstGeom>
        </p:spPr>
      </p:pic>
    </p:spTree>
    <p:extLst>
      <p:ext uri="{BB962C8B-B14F-4D97-AF65-F5344CB8AC3E}">
        <p14:creationId xmlns:p14="http://schemas.microsoft.com/office/powerpoint/2010/main" val="2581309099"/>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Image result for robert wadlow">
            <a:extLst>
              <a:ext uri="{FF2B5EF4-FFF2-40B4-BE49-F238E27FC236}">
                <a16:creationId xmlns:a16="http://schemas.microsoft.com/office/drawing/2014/main" id="{49E7C002-BF32-4BEC-B73B-F509666454F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7002" y="0"/>
            <a:ext cx="3516313"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7C0524-9785-4DB6-B055-FFAA6AF65611}"/>
              </a:ext>
            </a:extLst>
          </p:cNvPr>
          <p:cNvSpPr txBox="1"/>
          <p:nvPr/>
        </p:nvSpPr>
        <p:spPr>
          <a:xfrm>
            <a:off x="5041784" y="1257163"/>
            <a:ext cx="3450702" cy="2739211"/>
          </a:xfrm>
          <a:prstGeom prst="rect">
            <a:avLst/>
          </a:prstGeom>
          <a:noFill/>
        </p:spPr>
        <p:txBody>
          <a:bodyPr wrap="square" rtlCol="0">
            <a:spAutoFit/>
          </a:bodyPr>
          <a:lstStyle/>
          <a:p>
            <a:r>
              <a:rPr lang="en-US" sz="3600" dirty="0">
                <a:solidFill>
                  <a:srgbClr val="38231C"/>
                </a:solidFill>
              </a:rPr>
              <a:t>Robert </a:t>
            </a:r>
            <a:r>
              <a:rPr lang="en-US" sz="3600" dirty="0" err="1">
                <a:solidFill>
                  <a:srgbClr val="38231C"/>
                </a:solidFill>
              </a:rPr>
              <a:t>Wadlow</a:t>
            </a:r>
            <a:endParaRPr lang="en-US" sz="3600" dirty="0">
              <a:solidFill>
                <a:srgbClr val="38231C"/>
              </a:solidFill>
            </a:endParaRPr>
          </a:p>
          <a:p>
            <a:r>
              <a:rPr lang="en-US" sz="2000" dirty="0">
                <a:solidFill>
                  <a:srgbClr val="38231C"/>
                </a:solidFill>
              </a:rPr>
              <a:t>Source of size: hyperplasia of his pituitary gland</a:t>
            </a:r>
          </a:p>
          <a:p>
            <a:endParaRPr lang="en-US" sz="2000" dirty="0">
              <a:solidFill>
                <a:srgbClr val="38231C"/>
              </a:solidFill>
            </a:endParaRPr>
          </a:p>
          <a:p>
            <a:r>
              <a:rPr lang="en-US" sz="2000" dirty="0">
                <a:solidFill>
                  <a:srgbClr val="38231C"/>
                </a:solidFill>
              </a:rPr>
              <a:t>Height – 8ft 11.1 in</a:t>
            </a:r>
          </a:p>
          <a:p>
            <a:r>
              <a:rPr lang="en-US" sz="2000" dirty="0">
                <a:solidFill>
                  <a:srgbClr val="38231C"/>
                </a:solidFill>
              </a:rPr>
              <a:t>Weight – 490 </a:t>
            </a:r>
            <a:r>
              <a:rPr lang="en-US" sz="2000" dirty="0" err="1">
                <a:solidFill>
                  <a:srgbClr val="38231C"/>
                </a:solidFill>
              </a:rPr>
              <a:t>lbs</a:t>
            </a:r>
            <a:endParaRPr lang="en-US" sz="2000" dirty="0">
              <a:solidFill>
                <a:srgbClr val="38231C"/>
              </a:solidFill>
            </a:endParaRPr>
          </a:p>
          <a:p>
            <a:endParaRPr lang="en-US" dirty="0">
              <a:solidFill>
                <a:srgbClr val="38231C"/>
              </a:solidFill>
            </a:endParaRPr>
          </a:p>
          <a:p>
            <a:endParaRPr lang="en-US" dirty="0">
              <a:solidFill>
                <a:srgbClr val="38231C"/>
              </a:solidFill>
            </a:endParaRPr>
          </a:p>
        </p:txBody>
      </p:sp>
    </p:spTree>
    <p:extLst>
      <p:ext uri="{BB962C8B-B14F-4D97-AF65-F5344CB8AC3E}">
        <p14:creationId xmlns:p14="http://schemas.microsoft.com/office/powerpoint/2010/main" val="3847825994"/>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3" name="Rectangle 7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512553"/>
            <a:ext cx="7920990" cy="4053078"/>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1026" name="Picture 2" descr="Related image">
            <a:extLst>
              <a:ext uri="{FF2B5EF4-FFF2-40B4-BE49-F238E27FC236}">
                <a16:creationId xmlns:a16="http://schemas.microsoft.com/office/drawing/2014/main" id="{695625BA-7E24-4E06-9D59-BD391C561468}"/>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1" b="14584"/>
          <a:stretch/>
        </p:blipFill>
        <p:spPr bwMode="auto">
          <a:xfrm rot="21480000">
            <a:off x="853377" y="752443"/>
            <a:ext cx="7437246" cy="3573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0292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1E2B09-EB11-4A96-A6CA-90E3EE6CBE5B}"/>
              </a:ext>
            </a:extLst>
          </p:cNvPr>
          <p:cNvPicPr>
            <a:picLocks noChangeAspect="1"/>
          </p:cNvPicPr>
          <p:nvPr/>
        </p:nvPicPr>
        <p:blipFill>
          <a:blip r:embed="rId2"/>
          <a:stretch>
            <a:fillRect/>
          </a:stretch>
        </p:blipFill>
        <p:spPr>
          <a:xfrm>
            <a:off x="1354" y="0"/>
            <a:ext cx="9141292" cy="5143500"/>
          </a:xfrm>
          <a:prstGeom prst="rect">
            <a:avLst/>
          </a:prstGeom>
        </p:spPr>
      </p:pic>
    </p:spTree>
    <p:extLst>
      <p:ext uri="{BB962C8B-B14F-4D97-AF65-F5344CB8AC3E}">
        <p14:creationId xmlns:p14="http://schemas.microsoft.com/office/powerpoint/2010/main" val="1028655270"/>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9FFBF9-A984-40B2-AF24-D45F059532C5}"/>
              </a:ext>
            </a:extLst>
          </p:cNvPr>
          <p:cNvPicPr>
            <a:picLocks noChangeAspect="1"/>
          </p:cNvPicPr>
          <p:nvPr/>
        </p:nvPicPr>
        <p:blipFill rotWithShape="1">
          <a:blip r:embed="rId2"/>
          <a:srcRect l="1" t="266" r="-2" b="22019"/>
          <a:stretch/>
        </p:blipFill>
        <p:spPr>
          <a:xfrm>
            <a:off x="2591628" y="1"/>
            <a:ext cx="4368248" cy="5143500"/>
          </a:xfrm>
          <a:prstGeom prst="rect">
            <a:avLst/>
          </a:prstGeom>
        </p:spPr>
      </p:pic>
    </p:spTree>
    <p:extLst>
      <p:ext uri="{BB962C8B-B14F-4D97-AF65-F5344CB8AC3E}">
        <p14:creationId xmlns:p14="http://schemas.microsoft.com/office/powerpoint/2010/main" val="2080662773"/>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4269898"/>
          </a:xfrm>
        </p:spPr>
        <p:txBody>
          <a:bodyPr>
            <a:normAutofit/>
          </a:bodyPr>
          <a:lstStyle/>
          <a:p>
            <a:r>
              <a:rPr lang="en-US" dirty="0">
                <a:solidFill>
                  <a:srgbClr val="181514"/>
                </a:solidFill>
              </a:rPr>
              <a:t>Job 41:15  His scales are his pride, shut up together as with a close seal.</a:t>
            </a:r>
          </a:p>
        </p:txBody>
      </p:sp>
    </p:spTree>
    <p:extLst>
      <p:ext uri="{BB962C8B-B14F-4D97-AF65-F5344CB8AC3E}">
        <p14:creationId xmlns:p14="http://schemas.microsoft.com/office/powerpoint/2010/main" val="136394197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15090" y="312821"/>
            <a:ext cx="8446168" cy="4433637"/>
          </a:xfrm>
        </p:spPr>
        <p:txBody>
          <a:bodyPr>
            <a:normAutofit lnSpcReduction="10000"/>
          </a:bodyPr>
          <a:lstStyle/>
          <a:p>
            <a:r>
              <a:rPr lang="en-US" sz="2400" dirty="0">
                <a:solidFill>
                  <a:srgbClr val="181514"/>
                </a:solidFill>
              </a:rPr>
              <a:t>Ephesians 6:13-18 13  Wherefore take unto you the whole </a:t>
            </a:r>
            <a:r>
              <a:rPr lang="en-US" sz="2400" dirty="0" err="1">
                <a:solidFill>
                  <a:srgbClr val="181514"/>
                </a:solidFill>
              </a:rPr>
              <a:t>armour</a:t>
            </a:r>
            <a:r>
              <a:rPr lang="en-US" sz="2400" dirty="0">
                <a:solidFill>
                  <a:srgbClr val="181514"/>
                </a:solidFill>
              </a:rPr>
              <a:t> of God, that ye may be able to withstand in the evil day, and having done all, to stand. 14  Stand therefore, having your loins girt about with truth, and having on the breastplate of righteousness; 15  And your feet shod with the preparation of the gospel of peace; 16  Above all, taking the shield of faith, wherewith ye shall be able to quench all the fiery darts of the wicked. 17  And take the helmet of salvation, and the sword of the Spirit, which is the word of God: 18  Praying always with all prayer and supplication in the Spirit, and watching thereunto with all perseverance and supplication for all saints;</a:t>
            </a:r>
          </a:p>
        </p:txBody>
      </p:sp>
    </p:spTree>
    <p:extLst>
      <p:ext uri="{BB962C8B-B14F-4D97-AF65-F5344CB8AC3E}">
        <p14:creationId xmlns:p14="http://schemas.microsoft.com/office/powerpoint/2010/main" val="391850845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marL="457200" indent="-457200" algn="l">
              <a:buFont typeface="Arial" panose="020B0604020202020204" pitchFamily="34" charset="0"/>
              <a:buChar char="•"/>
            </a:pPr>
            <a:r>
              <a:rPr lang="en-US" u="sng" dirty="0"/>
              <a:t>Giant</a:t>
            </a:r>
            <a:r>
              <a:rPr lang="en-US" dirty="0"/>
              <a:t>. Gen 6:4 “and also after that”</a:t>
            </a:r>
          </a:p>
          <a:p>
            <a:pPr marL="457200" indent="-457200" algn="l">
              <a:buFont typeface="Arial" panose="020B0604020202020204" pitchFamily="34" charset="0"/>
              <a:buChar char="•"/>
            </a:pPr>
            <a:r>
              <a:rPr lang="en-US" dirty="0"/>
              <a:t>His numbers are “666”</a:t>
            </a:r>
          </a:p>
          <a:p>
            <a:pPr marL="457200" indent="-457200" algn="l">
              <a:buFont typeface="Arial" panose="020B0604020202020204" pitchFamily="34" charset="0"/>
              <a:buChar char="•"/>
            </a:pPr>
            <a:r>
              <a:rPr lang="en-US" dirty="0"/>
              <a:t>Goliath is a type of </a:t>
            </a:r>
            <a:r>
              <a:rPr lang="en-US" u="sng" dirty="0"/>
              <a:t>antichrist</a:t>
            </a:r>
            <a:r>
              <a:rPr lang="en-US" dirty="0"/>
              <a:t>.</a:t>
            </a:r>
          </a:p>
        </p:txBody>
      </p:sp>
      <p:sp>
        <p:nvSpPr>
          <p:cNvPr id="4" name="Title 3"/>
          <p:cNvSpPr>
            <a:spLocks noGrp="1"/>
          </p:cNvSpPr>
          <p:nvPr>
            <p:ph type="title"/>
          </p:nvPr>
        </p:nvSpPr>
        <p:spPr>
          <a:xfrm>
            <a:off x="3570941" y="739588"/>
            <a:ext cx="1949823" cy="367318"/>
          </a:xfrm>
        </p:spPr>
        <p:txBody>
          <a:bodyPr>
            <a:normAutofit fontScale="90000"/>
          </a:bodyPr>
          <a:lstStyle/>
          <a:p>
            <a:r>
              <a:rPr lang="en-US" sz="2400" dirty="0"/>
              <a:t>THE </a:t>
            </a:r>
            <a:r>
              <a:rPr lang="en-US" sz="2400" u="sng" dirty="0"/>
              <a:t>TERROR</a:t>
            </a:r>
            <a:r>
              <a:rPr lang="en-US" sz="2400" dirty="0"/>
              <a:t>.</a:t>
            </a:r>
          </a:p>
        </p:txBody>
      </p:sp>
    </p:spTree>
    <p:extLst>
      <p:ext uri="{BB962C8B-B14F-4D97-AF65-F5344CB8AC3E}">
        <p14:creationId xmlns:p14="http://schemas.microsoft.com/office/powerpoint/2010/main" val="3279938614"/>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solidFill>
                  <a:srgbClr val="181514"/>
                </a:solidFill>
              </a:rPr>
              <a:t>What happens after the anointing?</a:t>
            </a:r>
          </a:p>
        </p:txBody>
      </p:sp>
      <p:sp>
        <p:nvSpPr>
          <p:cNvPr id="4" name="Text Placeholder 3"/>
          <p:cNvSpPr>
            <a:spLocks noGrp="1"/>
          </p:cNvSpPr>
          <p:nvPr>
            <p:ph type="body" sz="quarter" idx="14"/>
          </p:nvPr>
        </p:nvSpPr>
        <p:spPr/>
        <p:txBody>
          <a:bodyPr/>
          <a:lstStyle/>
          <a:p>
            <a:endParaRPr lang="en-US">
              <a:solidFill>
                <a:srgbClr val="181514"/>
              </a:solidFill>
            </a:endParaRPr>
          </a:p>
        </p:txBody>
      </p:sp>
    </p:spTree>
    <p:extLst>
      <p:ext uri="{BB962C8B-B14F-4D97-AF65-F5344CB8AC3E}">
        <p14:creationId xmlns:p14="http://schemas.microsoft.com/office/powerpoint/2010/main" val="3877253977"/>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B95B38-6D51-4FA5-AFF9-CE0F7442F92D}"/>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E33711A1-0AEE-4629-AAA6-DEDFE6EACFF2}"/>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CE49B83-4C67-4509-895B-38F7A0EF57DF}"/>
              </a:ext>
            </a:extLst>
          </p:cNvPr>
          <p:cNvPicPr>
            <a:picLocks noChangeAspect="1"/>
          </p:cNvPicPr>
          <p:nvPr/>
        </p:nvPicPr>
        <p:blipFill rotWithShape="1">
          <a:blip r:embed="rId2"/>
          <a:srcRect b="51149"/>
          <a:stretch/>
        </p:blipFill>
        <p:spPr>
          <a:xfrm>
            <a:off x="0" y="1"/>
            <a:ext cx="9144000" cy="5198644"/>
          </a:xfrm>
          <a:prstGeom prst="rect">
            <a:avLst/>
          </a:prstGeom>
        </p:spPr>
      </p:pic>
    </p:spTree>
    <p:extLst>
      <p:ext uri="{BB962C8B-B14F-4D97-AF65-F5344CB8AC3E}">
        <p14:creationId xmlns:p14="http://schemas.microsoft.com/office/powerpoint/2010/main" val="4059835068"/>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marL="457200" indent="-457200" algn="l">
              <a:buFont typeface="Arial" panose="020B0604020202020204" pitchFamily="34" charset="0"/>
              <a:buChar char="•"/>
            </a:pPr>
            <a:r>
              <a:rPr lang="en-US" u="sng" dirty="0"/>
              <a:t>Giant</a:t>
            </a:r>
            <a:r>
              <a:rPr lang="en-US" dirty="0"/>
              <a:t>. Gen 6:4 “and also after that”</a:t>
            </a:r>
          </a:p>
          <a:p>
            <a:pPr marL="457200" indent="-457200" algn="l">
              <a:buFont typeface="Arial" panose="020B0604020202020204" pitchFamily="34" charset="0"/>
              <a:buChar char="•"/>
            </a:pPr>
            <a:r>
              <a:rPr lang="en-US" dirty="0"/>
              <a:t>His numbers are “666”</a:t>
            </a:r>
          </a:p>
          <a:p>
            <a:pPr marL="457200" indent="-457200" algn="l">
              <a:buFont typeface="Arial" panose="020B0604020202020204" pitchFamily="34" charset="0"/>
              <a:buChar char="•"/>
            </a:pPr>
            <a:r>
              <a:rPr lang="en-US" dirty="0"/>
              <a:t>Goliath is a type of </a:t>
            </a:r>
            <a:r>
              <a:rPr lang="en-US" u="sng" dirty="0"/>
              <a:t>antichrist</a:t>
            </a:r>
            <a:r>
              <a:rPr lang="en-US" dirty="0"/>
              <a:t>.</a:t>
            </a:r>
          </a:p>
          <a:p>
            <a:pPr marL="457200" indent="-457200" algn="l">
              <a:buFont typeface="Arial" panose="020B0604020202020204" pitchFamily="34" charset="0"/>
              <a:buChar char="•"/>
            </a:pPr>
            <a:r>
              <a:rPr lang="en-US" dirty="0"/>
              <a:t>He’s defying the armies of the living God. Vs 26. This is an </a:t>
            </a:r>
            <a:r>
              <a:rPr lang="en-US" u="sng" dirty="0"/>
              <a:t>attack</a:t>
            </a:r>
            <a:r>
              <a:rPr lang="en-US" dirty="0"/>
              <a:t> on Jehovah Himself.</a:t>
            </a:r>
          </a:p>
        </p:txBody>
      </p:sp>
      <p:sp>
        <p:nvSpPr>
          <p:cNvPr id="4" name="Title 3"/>
          <p:cNvSpPr>
            <a:spLocks noGrp="1"/>
          </p:cNvSpPr>
          <p:nvPr>
            <p:ph type="title"/>
          </p:nvPr>
        </p:nvSpPr>
        <p:spPr>
          <a:xfrm>
            <a:off x="3570941" y="739588"/>
            <a:ext cx="1949823" cy="367318"/>
          </a:xfrm>
        </p:spPr>
        <p:txBody>
          <a:bodyPr>
            <a:normAutofit fontScale="90000"/>
          </a:bodyPr>
          <a:lstStyle/>
          <a:p>
            <a:r>
              <a:rPr lang="en-US" sz="2400" dirty="0"/>
              <a:t>THE </a:t>
            </a:r>
            <a:r>
              <a:rPr lang="en-US" sz="2400" u="sng" dirty="0"/>
              <a:t>TERROR</a:t>
            </a:r>
            <a:r>
              <a:rPr lang="en-US" sz="2400" dirty="0"/>
              <a:t>.</a:t>
            </a:r>
          </a:p>
        </p:txBody>
      </p:sp>
    </p:spTree>
    <p:extLst>
      <p:ext uri="{BB962C8B-B14F-4D97-AF65-F5344CB8AC3E}">
        <p14:creationId xmlns:p14="http://schemas.microsoft.com/office/powerpoint/2010/main" val="4263948549"/>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marL="457200" indent="-457200" algn="l">
              <a:buFont typeface="Arial" panose="020B0604020202020204" pitchFamily="34" charset="0"/>
              <a:buChar char="•"/>
            </a:pPr>
            <a:r>
              <a:rPr lang="en-US" dirty="0"/>
              <a:t>David was a </a:t>
            </a:r>
            <a:r>
              <a:rPr lang="en-US" u="sng" dirty="0"/>
              <a:t>youth</a:t>
            </a:r>
            <a:r>
              <a:rPr lang="en-US" dirty="0"/>
              <a:t>. Vs 33</a:t>
            </a:r>
          </a:p>
          <a:p>
            <a:pPr marL="457200" indent="-457200" algn="l">
              <a:buFont typeface="Arial" panose="020B0604020202020204" pitchFamily="34" charset="0"/>
              <a:buChar char="•"/>
            </a:pPr>
            <a:r>
              <a:rPr lang="en-US" dirty="0"/>
              <a:t>When not serving as Saul’s </a:t>
            </a:r>
            <a:r>
              <a:rPr lang="en-US" dirty="0" err="1"/>
              <a:t>armour</a:t>
            </a:r>
            <a:r>
              <a:rPr lang="en-US" dirty="0"/>
              <a:t> bearer, he helped with his father’s flocks.</a:t>
            </a:r>
          </a:p>
          <a:p>
            <a:pPr marL="457200" indent="-457200" algn="l">
              <a:buFont typeface="Arial" panose="020B0604020202020204" pitchFamily="34" charset="0"/>
              <a:buChar char="•"/>
            </a:pPr>
            <a:r>
              <a:rPr lang="en-US" dirty="0"/>
              <a:t>40 is the number of </a:t>
            </a:r>
            <a:r>
              <a:rPr lang="en-US" u="sng" dirty="0"/>
              <a:t>testing</a:t>
            </a:r>
            <a:r>
              <a:rPr lang="en-US" dirty="0"/>
              <a:t>.</a:t>
            </a:r>
          </a:p>
        </p:txBody>
      </p:sp>
      <p:sp>
        <p:nvSpPr>
          <p:cNvPr id="4" name="Title 3"/>
          <p:cNvSpPr>
            <a:spLocks noGrp="1"/>
          </p:cNvSpPr>
          <p:nvPr>
            <p:ph type="title"/>
          </p:nvPr>
        </p:nvSpPr>
        <p:spPr>
          <a:xfrm>
            <a:off x="3442820" y="739587"/>
            <a:ext cx="2258359" cy="662091"/>
          </a:xfrm>
        </p:spPr>
        <p:txBody>
          <a:bodyPr>
            <a:normAutofit fontScale="90000"/>
          </a:bodyPr>
          <a:lstStyle/>
          <a:p>
            <a:r>
              <a:rPr lang="en-US" sz="2400" dirty="0"/>
              <a:t>THE </a:t>
            </a:r>
            <a:r>
              <a:rPr lang="en-US" sz="2400" u="sng" dirty="0"/>
              <a:t>TEENAGER</a:t>
            </a:r>
            <a:r>
              <a:rPr lang="en-US" sz="2400" dirty="0"/>
              <a:t>.</a:t>
            </a:r>
          </a:p>
        </p:txBody>
      </p:sp>
    </p:spTree>
    <p:extLst>
      <p:ext uri="{BB962C8B-B14F-4D97-AF65-F5344CB8AC3E}">
        <p14:creationId xmlns:p14="http://schemas.microsoft.com/office/powerpoint/2010/main" val="845697927"/>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4269898"/>
          </a:xfrm>
        </p:spPr>
        <p:txBody>
          <a:bodyPr>
            <a:normAutofit/>
          </a:bodyPr>
          <a:lstStyle/>
          <a:p>
            <a:r>
              <a:rPr lang="en-US" dirty="0">
                <a:solidFill>
                  <a:srgbClr val="181514"/>
                </a:solidFill>
              </a:rPr>
              <a:t>2 Timothy 1:7 For God hath not given us the spirit of fear; but of power, and of love, and of a sound mind. </a:t>
            </a:r>
          </a:p>
        </p:txBody>
      </p:sp>
    </p:spTree>
    <p:extLst>
      <p:ext uri="{BB962C8B-B14F-4D97-AF65-F5344CB8AC3E}">
        <p14:creationId xmlns:p14="http://schemas.microsoft.com/office/powerpoint/2010/main" val="87610415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marL="457200" indent="-457200" algn="l">
              <a:buFont typeface="Arial" panose="020B0604020202020204" pitchFamily="34" charset="0"/>
              <a:buChar char="•"/>
            </a:pPr>
            <a:r>
              <a:rPr lang="en-US" dirty="0"/>
              <a:t>David was a </a:t>
            </a:r>
            <a:r>
              <a:rPr lang="en-US" u="sng" dirty="0"/>
              <a:t>youth</a:t>
            </a:r>
            <a:r>
              <a:rPr lang="en-US" dirty="0"/>
              <a:t>. Vs 33</a:t>
            </a:r>
          </a:p>
          <a:p>
            <a:pPr marL="457200" indent="-457200" algn="l">
              <a:buFont typeface="Arial" panose="020B0604020202020204" pitchFamily="34" charset="0"/>
              <a:buChar char="•"/>
            </a:pPr>
            <a:r>
              <a:rPr lang="en-US" dirty="0"/>
              <a:t>When not serving as Saul’s </a:t>
            </a:r>
            <a:r>
              <a:rPr lang="en-US" dirty="0" err="1"/>
              <a:t>armour</a:t>
            </a:r>
            <a:r>
              <a:rPr lang="en-US" dirty="0"/>
              <a:t> bearer, he helped with his father’s flocks.</a:t>
            </a:r>
          </a:p>
          <a:p>
            <a:pPr marL="457200" indent="-457200" algn="l">
              <a:buFont typeface="Arial" panose="020B0604020202020204" pitchFamily="34" charset="0"/>
              <a:buChar char="•"/>
            </a:pPr>
            <a:r>
              <a:rPr lang="en-US" dirty="0"/>
              <a:t>40 is the number of </a:t>
            </a:r>
            <a:r>
              <a:rPr lang="en-US" u="sng" dirty="0"/>
              <a:t>testing</a:t>
            </a:r>
            <a:r>
              <a:rPr lang="en-US" dirty="0"/>
              <a:t>.</a:t>
            </a:r>
          </a:p>
          <a:p>
            <a:pPr marL="457200" indent="-457200" algn="l">
              <a:buFont typeface="Arial" panose="020B0604020202020204" pitchFamily="34" charset="0"/>
              <a:buChar char="•"/>
            </a:pPr>
            <a:r>
              <a:rPr lang="en-US" dirty="0"/>
              <a:t>A type of Christ, David, shows up on the last  / the 40th day.</a:t>
            </a:r>
          </a:p>
        </p:txBody>
      </p:sp>
      <p:sp>
        <p:nvSpPr>
          <p:cNvPr id="4" name="Title 3"/>
          <p:cNvSpPr>
            <a:spLocks noGrp="1"/>
          </p:cNvSpPr>
          <p:nvPr>
            <p:ph type="title"/>
          </p:nvPr>
        </p:nvSpPr>
        <p:spPr>
          <a:xfrm>
            <a:off x="3442820" y="739587"/>
            <a:ext cx="2258359" cy="662091"/>
          </a:xfrm>
        </p:spPr>
        <p:txBody>
          <a:bodyPr>
            <a:normAutofit fontScale="90000"/>
          </a:bodyPr>
          <a:lstStyle/>
          <a:p>
            <a:r>
              <a:rPr lang="en-US" sz="2400" dirty="0"/>
              <a:t>THE </a:t>
            </a:r>
            <a:r>
              <a:rPr lang="en-US" sz="2400" u="sng" dirty="0"/>
              <a:t>TEENAGER</a:t>
            </a:r>
            <a:r>
              <a:rPr lang="en-US" sz="2400" dirty="0"/>
              <a:t>.</a:t>
            </a:r>
          </a:p>
        </p:txBody>
      </p:sp>
    </p:spTree>
    <p:extLst>
      <p:ext uri="{BB962C8B-B14F-4D97-AF65-F5344CB8AC3E}">
        <p14:creationId xmlns:p14="http://schemas.microsoft.com/office/powerpoint/2010/main" val="2028820880"/>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marL="457200" indent="-457200" algn="l">
              <a:buFont typeface="Arial" panose="020B0604020202020204" pitchFamily="34" charset="0"/>
              <a:buChar char="•"/>
            </a:pPr>
            <a:r>
              <a:rPr lang="en-US" dirty="0"/>
              <a:t>Notice Saul’s response!</a:t>
            </a:r>
          </a:p>
          <a:p>
            <a:pPr marL="457200" indent="-457200" algn="l">
              <a:buFont typeface="Arial" panose="020B0604020202020204" pitchFamily="34" charset="0"/>
              <a:buChar char="•"/>
            </a:pPr>
            <a:r>
              <a:rPr lang="en-US" dirty="0"/>
              <a:t>Saul wants someone to fight </a:t>
            </a:r>
            <a:r>
              <a:rPr lang="en-US" u="sng" dirty="0"/>
              <a:t>FOR</a:t>
            </a:r>
            <a:r>
              <a:rPr lang="en-US" dirty="0"/>
              <a:t> him. He isn’t willing to go up himself. Fear</a:t>
            </a:r>
          </a:p>
          <a:p>
            <a:pPr marL="457200" indent="-457200" algn="l">
              <a:buFont typeface="Arial" panose="020B0604020202020204" pitchFamily="34" charset="0"/>
              <a:buChar char="•"/>
            </a:pPr>
            <a:r>
              <a:rPr lang="en-US" dirty="0"/>
              <a:t>Notice David’s </a:t>
            </a:r>
            <a:r>
              <a:rPr lang="en-US" u="sng" dirty="0"/>
              <a:t>faith</a:t>
            </a:r>
            <a:r>
              <a:rPr lang="en-US" dirty="0"/>
              <a:t>!  </a:t>
            </a:r>
          </a:p>
          <a:p>
            <a:pPr marL="457200" indent="-457200" algn="l">
              <a:buFont typeface="Arial" panose="020B0604020202020204" pitchFamily="34" charset="0"/>
              <a:buChar char="•"/>
            </a:pPr>
            <a:r>
              <a:rPr lang="en-US" dirty="0"/>
              <a:t>Notice David’s </a:t>
            </a:r>
            <a:r>
              <a:rPr lang="en-US" u="sng" dirty="0"/>
              <a:t>zeal</a:t>
            </a:r>
            <a:r>
              <a:rPr lang="en-US" dirty="0"/>
              <a:t>!</a:t>
            </a:r>
          </a:p>
          <a:p>
            <a:pPr marL="457200" indent="-457200" algn="l">
              <a:buFont typeface="Arial" panose="020B0604020202020204" pitchFamily="34" charset="0"/>
              <a:buChar char="•"/>
            </a:pPr>
            <a:endParaRPr lang="en-US" dirty="0"/>
          </a:p>
        </p:txBody>
      </p:sp>
      <p:sp>
        <p:nvSpPr>
          <p:cNvPr id="4" name="Title 3"/>
          <p:cNvSpPr>
            <a:spLocks noGrp="1"/>
          </p:cNvSpPr>
          <p:nvPr>
            <p:ph type="title"/>
          </p:nvPr>
        </p:nvSpPr>
        <p:spPr>
          <a:xfrm>
            <a:off x="3442820" y="739587"/>
            <a:ext cx="2258359" cy="662091"/>
          </a:xfrm>
        </p:spPr>
        <p:txBody>
          <a:bodyPr>
            <a:normAutofit fontScale="90000"/>
          </a:bodyPr>
          <a:lstStyle/>
          <a:p>
            <a:r>
              <a:rPr lang="en-US" sz="2400" dirty="0"/>
              <a:t>THE </a:t>
            </a:r>
            <a:r>
              <a:rPr lang="en-US" sz="2400" u="sng" dirty="0"/>
              <a:t>TEENAGER</a:t>
            </a:r>
            <a:r>
              <a:rPr lang="en-US" sz="2400" dirty="0"/>
              <a:t>.</a:t>
            </a:r>
          </a:p>
        </p:txBody>
      </p:sp>
    </p:spTree>
    <p:extLst>
      <p:ext uri="{BB962C8B-B14F-4D97-AF65-F5344CB8AC3E}">
        <p14:creationId xmlns:p14="http://schemas.microsoft.com/office/powerpoint/2010/main" val="134234858"/>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4269898"/>
          </a:xfrm>
        </p:spPr>
        <p:txBody>
          <a:bodyPr>
            <a:normAutofit/>
          </a:bodyPr>
          <a:lstStyle/>
          <a:p>
            <a:r>
              <a:rPr lang="en-US" dirty="0">
                <a:solidFill>
                  <a:srgbClr val="181514"/>
                </a:solidFill>
              </a:rPr>
              <a:t>Psalm 41:9  Yea, mine own familiar friend, in whom I trusted, which did eat of my bread, hath lifted up his heel against me.</a:t>
            </a:r>
          </a:p>
        </p:txBody>
      </p:sp>
    </p:spTree>
    <p:extLst>
      <p:ext uri="{BB962C8B-B14F-4D97-AF65-F5344CB8AC3E}">
        <p14:creationId xmlns:p14="http://schemas.microsoft.com/office/powerpoint/2010/main" val="414791238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4269898"/>
          </a:xfrm>
        </p:spPr>
        <p:txBody>
          <a:bodyPr>
            <a:normAutofit/>
          </a:bodyPr>
          <a:lstStyle/>
          <a:p>
            <a:r>
              <a:rPr lang="en-US" dirty="0">
                <a:solidFill>
                  <a:srgbClr val="181514"/>
                </a:solidFill>
              </a:rPr>
              <a:t>Matthew 10:36  And a man's foes shall be they of his own household.</a:t>
            </a:r>
          </a:p>
        </p:txBody>
      </p:sp>
    </p:spTree>
    <p:extLst>
      <p:ext uri="{BB962C8B-B14F-4D97-AF65-F5344CB8AC3E}">
        <p14:creationId xmlns:p14="http://schemas.microsoft.com/office/powerpoint/2010/main" val="120886838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4269898"/>
          </a:xfrm>
        </p:spPr>
        <p:txBody>
          <a:bodyPr>
            <a:normAutofit/>
          </a:bodyPr>
          <a:lstStyle/>
          <a:p>
            <a:r>
              <a:rPr lang="en-US" dirty="0">
                <a:solidFill>
                  <a:srgbClr val="181514"/>
                </a:solidFill>
              </a:rPr>
              <a:t>Psalm 55:12-14 12  For it was not an enemy that reproached me; then I could have borne it: neither was it he that hated me that did magnify himself against me; then I would have hid myself from him: 13  But it was thou, a man mine equal, my guide, and mine acquaintance. 14  We took sweet counsel together, and walked unto the house of God in company.</a:t>
            </a:r>
          </a:p>
        </p:txBody>
      </p:sp>
    </p:spTree>
    <p:extLst>
      <p:ext uri="{BB962C8B-B14F-4D97-AF65-F5344CB8AC3E}">
        <p14:creationId xmlns:p14="http://schemas.microsoft.com/office/powerpoint/2010/main" val="234093631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black sky&#10;&#10;Description generated with high confidence">
            <a:extLst>
              <a:ext uri="{FF2B5EF4-FFF2-40B4-BE49-F238E27FC236}">
                <a16:creationId xmlns:a16="http://schemas.microsoft.com/office/drawing/2014/main" id="{6BA9AE55-235A-454D-9C64-9C52131F952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4"/>
          <p:cNvSpPr>
            <a:spLocks noGrp="1"/>
          </p:cNvSpPr>
          <p:nvPr>
            <p:ph type="body" sz="quarter" idx="11"/>
          </p:nvPr>
        </p:nvSpPr>
        <p:spPr>
          <a:xfrm>
            <a:off x="1329656" y="4542640"/>
            <a:ext cx="6480494" cy="600860"/>
          </a:xfrm>
        </p:spPr>
        <p:txBody>
          <a:bodyPr>
            <a:normAutofit/>
          </a:bodyPr>
          <a:lstStyle/>
          <a:p>
            <a:r>
              <a:rPr lang="en-US" sz="2400" dirty="0">
                <a:solidFill>
                  <a:srgbClr val="FFFEE0"/>
                </a:solidFill>
                <a:latin typeface="Accord Light SF" pitchFamily="2" charset="0"/>
              </a:rPr>
              <a:t>1 Samuel 17 – Is there not a cause?</a:t>
            </a:r>
          </a:p>
        </p:txBody>
      </p:sp>
      <p:sp>
        <p:nvSpPr>
          <p:cNvPr id="3" name="Title 2"/>
          <p:cNvSpPr>
            <a:spLocks noGrp="1"/>
          </p:cNvSpPr>
          <p:nvPr>
            <p:ph type="title"/>
          </p:nvPr>
        </p:nvSpPr>
        <p:spPr>
          <a:xfrm>
            <a:off x="1153486" y="149949"/>
            <a:ext cx="6610525" cy="2907838"/>
          </a:xfrm>
        </p:spPr>
        <p:txBody>
          <a:bodyPr>
            <a:normAutofit/>
          </a:bodyPr>
          <a:lstStyle/>
          <a:p>
            <a:r>
              <a:rPr lang="en-US" sz="7200" b="1" dirty="0">
                <a:solidFill>
                  <a:srgbClr val="38231C"/>
                </a:solidFill>
                <a:effectLst>
                  <a:outerShdw blurRad="38100" dist="38100" dir="2700000" algn="tl">
                    <a:srgbClr val="000000">
                      <a:alpha val="43137"/>
                    </a:srgbClr>
                  </a:outerShdw>
                </a:effectLst>
                <a:latin typeface="Castellar" panose="020A0402060406010301" pitchFamily="18" charset="0"/>
              </a:rPr>
              <a:t>David Vs Goliath</a:t>
            </a:r>
          </a:p>
        </p:txBody>
      </p:sp>
    </p:spTree>
    <p:extLst>
      <p:ext uri="{BB962C8B-B14F-4D97-AF65-F5344CB8AC3E}">
        <p14:creationId xmlns:p14="http://schemas.microsoft.com/office/powerpoint/2010/main" val="81125008"/>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4269898"/>
          </a:xfrm>
        </p:spPr>
        <p:txBody>
          <a:bodyPr/>
          <a:lstStyle/>
          <a:p>
            <a:r>
              <a:rPr lang="en-US" dirty="0">
                <a:solidFill>
                  <a:srgbClr val="181514"/>
                </a:solidFill>
              </a:rPr>
              <a:t>Ephesians 1:13  In whom ye also trusted, after that ye heard the word of truth, the gospel of your salvation: in whom also after that ye believed, ye were sealed with that holy Spirit of promise,</a:t>
            </a:r>
          </a:p>
        </p:txBody>
      </p:sp>
    </p:spTree>
    <p:extLst>
      <p:ext uri="{BB962C8B-B14F-4D97-AF65-F5344CB8AC3E}">
        <p14:creationId xmlns:p14="http://schemas.microsoft.com/office/powerpoint/2010/main" val="326300099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solidFill>
                <a:srgbClr val="181514"/>
              </a:solidFill>
            </a:endParaRPr>
          </a:p>
        </p:txBody>
      </p:sp>
    </p:spTree>
    <p:extLst>
      <p:ext uri="{BB962C8B-B14F-4D97-AF65-F5344CB8AC3E}">
        <p14:creationId xmlns:p14="http://schemas.microsoft.com/office/powerpoint/2010/main" val="544258191"/>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C2E851-1873-48B8-A20A-8F5761F74631}"/>
              </a:ext>
            </a:extLst>
          </p:cNvPr>
          <p:cNvSpPr>
            <a:spLocks noGrp="1"/>
          </p:cNvSpPr>
          <p:nvPr>
            <p:ph type="body" sz="quarter" idx="10"/>
          </p:nvPr>
        </p:nvSpPr>
        <p:spPr/>
        <p:txBody>
          <a:bodyPr/>
          <a:lstStyle/>
          <a:p>
            <a:endParaRPr lang="en-US"/>
          </a:p>
        </p:txBody>
      </p:sp>
      <p:pic>
        <p:nvPicPr>
          <p:cNvPr id="4" name="Picture 3" descr="A group of clouds in the sky&#10;&#10;Description generated with high confidence">
            <a:extLst>
              <a:ext uri="{FF2B5EF4-FFF2-40B4-BE49-F238E27FC236}">
                <a16:creationId xmlns:a16="http://schemas.microsoft.com/office/drawing/2014/main" id="{11933B23-C254-4313-8C62-15ABE51C5960}"/>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41151095"/>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marL="457200" indent="-457200" algn="l">
              <a:buFont typeface="Arial" panose="020B0604020202020204" pitchFamily="34" charset="0"/>
              <a:buChar char="•"/>
            </a:pPr>
            <a:r>
              <a:rPr lang="en-US" dirty="0"/>
              <a:t>God’s people never have peace with the forces of darkness. </a:t>
            </a:r>
          </a:p>
        </p:txBody>
      </p:sp>
      <p:sp>
        <p:nvSpPr>
          <p:cNvPr id="4" name="Title 3"/>
          <p:cNvSpPr>
            <a:spLocks noGrp="1"/>
          </p:cNvSpPr>
          <p:nvPr>
            <p:ph type="title"/>
          </p:nvPr>
        </p:nvSpPr>
        <p:spPr/>
        <p:txBody>
          <a:bodyPr>
            <a:normAutofit/>
          </a:bodyPr>
          <a:lstStyle/>
          <a:p>
            <a:r>
              <a:rPr lang="en-US" sz="2400" dirty="0"/>
              <a:t>THE </a:t>
            </a:r>
            <a:r>
              <a:rPr lang="en-US" sz="2400" u="sng" dirty="0"/>
              <a:t>THREAT</a:t>
            </a:r>
            <a:r>
              <a:rPr lang="en-US" sz="2400" dirty="0"/>
              <a:t>.</a:t>
            </a:r>
          </a:p>
        </p:txBody>
      </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4269898"/>
          </a:xfrm>
        </p:spPr>
        <p:txBody>
          <a:bodyPr>
            <a:normAutofit fontScale="92500" lnSpcReduction="20000"/>
          </a:bodyPr>
          <a:lstStyle/>
          <a:p>
            <a:r>
              <a:rPr lang="en-US" dirty="0">
                <a:solidFill>
                  <a:srgbClr val="181514"/>
                </a:solidFill>
              </a:rPr>
              <a:t>Ephesians 6:10-13 10  Finally, my brethren, be strong in the Lord, and in the power of his might. 11  Put on the whole </a:t>
            </a:r>
            <a:r>
              <a:rPr lang="en-US" dirty="0" err="1">
                <a:solidFill>
                  <a:srgbClr val="181514"/>
                </a:solidFill>
              </a:rPr>
              <a:t>armour</a:t>
            </a:r>
            <a:r>
              <a:rPr lang="en-US" dirty="0">
                <a:solidFill>
                  <a:srgbClr val="181514"/>
                </a:solidFill>
              </a:rPr>
              <a:t> of God, that ye may be able to stand against the wiles of the devil. 12  For we wrestle not against flesh and blood, but against principalities, against powers, against the rulers of the darkness of this world, against spiritual wickedness in high places. 13  Wherefore take unto you the whole </a:t>
            </a:r>
            <a:r>
              <a:rPr lang="en-US" dirty="0" err="1">
                <a:solidFill>
                  <a:srgbClr val="181514"/>
                </a:solidFill>
              </a:rPr>
              <a:t>armour</a:t>
            </a:r>
            <a:r>
              <a:rPr lang="en-US" dirty="0">
                <a:solidFill>
                  <a:srgbClr val="181514"/>
                </a:solidFill>
              </a:rPr>
              <a:t> of God, that ye may be able to withstand in the evil day, and having done all, to stand. </a:t>
            </a:r>
          </a:p>
        </p:txBody>
      </p:sp>
    </p:spTree>
    <p:extLst>
      <p:ext uri="{BB962C8B-B14F-4D97-AF65-F5344CB8AC3E}">
        <p14:creationId xmlns:p14="http://schemas.microsoft.com/office/powerpoint/2010/main" val="405237202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marL="457200" indent="-457200" algn="l">
              <a:buFont typeface="Arial" panose="020B0604020202020204" pitchFamily="34" charset="0"/>
              <a:buChar char="•"/>
            </a:pPr>
            <a:r>
              <a:rPr lang="en-US" dirty="0"/>
              <a:t>God’s people never have peace with the forces of darkness. </a:t>
            </a:r>
          </a:p>
          <a:p>
            <a:pPr marL="457200" indent="-457200" algn="l">
              <a:buFont typeface="Arial" panose="020B0604020202020204" pitchFamily="34" charset="0"/>
              <a:buChar char="•"/>
            </a:pPr>
            <a:r>
              <a:rPr lang="en-US" dirty="0"/>
              <a:t>You will do battle or be </a:t>
            </a:r>
            <a:r>
              <a:rPr lang="en-US" u="sng" dirty="0"/>
              <a:t>defeated</a:t>
            </a:r>
            <a:r>
              <a:rPr lang="en-US" dirty="0"/>
              <a:t>!</a:t>
            </a:r>
          </a:p>
        </p:txBody>
      </p:sp>
      <p:sp>
        <p:nvSpPr>
          <p:cNvPr id="4" name="Title 3"/>
          <p:cNvSpPr>
            <a:spLocks noGrp="1"/>
          </p:cNvSpPr>
          <p:nvPr>
            <p:ph type="title"/>
          </p:nvPr>
        </p:nvSpPr>
        <p:spPr/>
        <p:txBody>
          <a:bodyPr>
            <a:normAutofit/>
          </a:bodyPr>
          <a:lstStyle/>
          <a:p>
            <a:r>
              <a:rPr lang="en-US" sz="2400" dirty="0"/>
              <a:t>THE </a:t>
            </a:r>
            <a:r>
              <a:rPr lang="en-US" sz="2400" u="sng" dirty="0"/>
              <a:t>THREAT</a:t>
            </a:r>
            <a:r>
              <a:rPr lang="en-US" sz="2400" dirty="0"/>
              <a:t>.</a:t>
            </a:r>
          </a:p>
        </p:txBody>
      </p:sp>
    </p:spTree>
    <p:extLst>
      <p:ext uri="{BB962C8B-B14F-4D97-AF65-F5344CB8AC3E}">
        <p14:creationId xmlns:p14="http://schemas.microsoft.com/office/powerpoint/2010/main" val="539178255"/>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4269898"/>
          </a:xfrm>
        </p:spPr>
        <p:txBody>
          <a:bodyPr>
            <a:normAutofit/>
          </a:bodyPr>
          <a:lstStyle/>
          <a:p>
            <a:r>
              <a:rPr lang="en-US" dirty="0">
                <a:solidFill>
                  <a:srgbClr val="181514"/>
                </a:solidFill>
              </a:rPr>
              <a:t>1 Timothy 1:18  This charge I commit unto thee, son Timothy, according to the prophecies which went before on thee, that thou by them </a:t>
            </a:r>
            <a:r>
              <a:rPr lang="en-US" dirty="0" err="1">
                <a:solidFill>
                  <a:srgbClr val="181514"/>
                </a:solidFill>
              </a:rPr>
              <a:t>mightest</a:t>
            </a:r>
            <a:r>
              <a:rPr lang="en-US" dirty="0">
                <a:solidFill>
                  <a:srgbClr val="181514"/>
                </a:solidFill>
              </a:rPr>
              <a:t> war a good warfare;</a:t>
            </a:r>
          </a:p>
        </p:txBody>
      </p:sp>
    </p:spTree>
    <p:extLst>
      <p:ext uri="{BB962C8B-B14F-4D97-AF65-F5344CB8AC3E}">
        <p14:creationId xmlns:p14="http://schemas.microsoft.com/office/powerpoint/2010/main" val="404646606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marL="457200" indent="-457200" algn="l">
              <a:buFont typeface="Arial" panose="020B0604020202020204" pitchFamily="34" charset="0"/>
              <a:buChar char="•"/>
            </a:pPr>
            <a:r>
              <a:rPr lang="en-US" dirty="0"/>
              <a:t>God’s people never have peace with the forces of darkness. </a:t>
            </a:r>
          </a:p>
          <a:p>
            <a:pPr marL="457200" indent="-457200" algn="l">
              <a:buFont typeface="Arial" panose="020B0604020202020204" pitchFamily="34" charset="0"/>
              <a:buChar char="•"/>
            </a:pPr>
            <a:r>
              <a:rPr lang="en-US" dirty="0"/>
              <a:t>You will do battle or be </a:t>
            </a:r>
            <a:r>
              <a:rPr lang="en-US" u="sng" dirty="0"/>
              <a:t>defeated</a:t>
            </a:r>
            <a:r>
              <a:rPr lang="en-US" dirty="0"/>
              <a:t>!</a:t>
            </a:r>
          </a:p>
        </p:txBody>
      </p:sp>
      <p:sp>
        <p:nvSpPr>
          <p:cNvPr id="4" name="Title 3"/>
          <p:cNvSpPr>
            <a:spLocks noGrp="1"/>
          </p:cNvSpPr>
          <p:nvPr>
            <p:ph type="title"/>
          </p:nvPr>
        </p:nvSpPr>
        <p:spPr/>
        <p:txBody>
          <a:bodyPr>
            <a:normAutofit fontScale="90000"/>
          </a:bodyPr>
          <a:lstStyle/>
          <a:p>
            <a:r>
              <a:rPr lang="en-US" sz="2400" dirty="0"/>
              <a:t>THE </a:t>
            </a:r>
            <a:r>
              <a:rPr lang="en-US" sz="2400" u="sng" dirty="0"/>
              <a:t>TERRAIN</a:t>
            </a:r>
            <a:r>
              <a:rPr lang="en-US" sz="2400" dirty="0"/>
              <a:t>.</a:t>
            </a:r>
          </a:p>
        </p:txBody>
      </p:sp>
      <p:pic>
        <p:nvPicPr>
          <p:cNvPr id="2" name="Picture 1">
            <a:extLst>
              <a:ext uri="{FF2B5EF4-FFF2-40B4-BE49-F238E27FC236}">
                <a16:creationId xmlns:a16="http://schemas.microsoft.com/office/drawing/2014/main" id="{70ED720F-9D46-47DB-B105-1349FD9CEA5D}"/>
              </a:ext>
            </a:extLst>
          </p:cNvPr>
          <p:cNvPicPr>
            <a:picLocks noChangeAspect="1"/>
          </p:cNvPicPr>
          <p:nvPr/>
        </p:nvPicPr>
        <p:blipFill rotWithShape="1">
          <a:blip r:embed="rId2"/>
          <a:srcRect b="6376"/>
          <a:stretch/>
        </p:blipFill>
        <p:spPr>
          <a:xfrm>
            <a:off x="0" y="1319571"/>
            <a:ext cx="9144000" cy="3823929"/>
          </a:xfrm>
          <a:prstGeom prst="rect">
            <a:avLst/>
          </a:prstGeom>
        </p:spPr>
      </p:pic>
    </p:spTree>
    <p:extLst>
      <p:ext uri="{BB962C8B-B14F-4D97-AF65-F5344CB8AC3E}">
        <p14:creationId xmlns:p14="http://schemas.microsoft.com/office/powerpoint/2010/main" val="3787162920"/>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marL="457200" indent="-457200" algn="l">
              <a:buFont typeface="Arial" panose="020B0604020202020204" pitchFamily="34" charset="0"/>
              <a:buChar char="•"/>
            </a:pPr>
            <a:r>
              <a:rPr lang="en-US" u="sng" dirty="0"/>
              <a:t>Giant</a:t>
            </a:r>
            <a:r>
              <a:rPr lang="en-US" dirty="0"/>
              <a:t>. Gen 6:4 “and also after that”</a:t>
            </a:r>
          </a:p>
          <a:p>
            <a:pPr marL="457200" indent="-457200" algn="l">
              <a:buFont typeface="Arial" panose="020B0604020202020204" pitchFamily="34" charset="0"/>
              <a:buChar char="•"/>
            </a:pPr>
            <a:r>
              <a:rPr lang="en-US" dirty="0"/>
              <a:t>He’s probably an </a:t>
            </a:r>
            <a:r>
              <a:rPr lang="en-US" dirty="0" err="1"/>
              <a:t>Anakim</a:t>
            </a:r>
            <a:r>
              <a:rPr lang="en-US" dirty="0"/>
              <a:t> (Josh 11:21-22) Notice, it’s with the Philistines that they find refuge!</a:t>
            </a:r>
          </a:p>
        </p:txBody>
      </p:sp>
      <p:sp>
        <p:nvSpPr>
          <p:cNvPr id="4" name="Title 3"/>
          <p:cNvSpPr>
            <a:spLocks noGrp="1"/>
          </p:cNvSpPr>
          <p:nvPr>
            <p:ph type="title"/>
          </p:nvPr>
        </p:nvSpPr>
        <p:spPr>
          <a:xfrm>
            <a:off x="3570941" y="739588"/>
            <a:ext cx="1949823" cy="367318"/>
          </a:xfrm>
        </p:spPr>
        <p:txBody>
          <a:bodyPr>
            <a:normAutofit fontScale="90000"/>
          </a:bodyPr>
          <a:lstStyle/>
          <a:p>
            <a:r>
              <a:rPr lang="en-US" sz="2400" dirty="0"/>
              <a:t>THE </a:t>
            </a:r>
            <a:r>
              <a:rPr lang="en-US" sz="2400" u="sng" dirty="0"/>
              <a:t>TERROR</a:t>
            </a:r>
            <a:r>
              <a:rPr lang="en-US" sz="2400" dirty="0"/>
              <a:t>.</a:t>
            </a:r>
          </a:p>
        </p:txBody>
      </p:sp>
    </p:spTree>
    <p:extLst>
      <p:ext uri="{BB962C8B-B14F-4D97-AF65-F5344CB8AC3E}">
        <p14:creationId xmlns:p14="http://schemas.microsoft.com/office/powerpoint/2010/main" val="1335466573"/>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4DB5F43F29D49A6E8E0828CE3107F" ma:contentTypeVersion="7" ma:contentTypeDescription="Create a new document." ma:contentTypeScope="" ma:versionID="f6205a6e5b60a6581a872eeff60a6fce">
  <xsd:schema xmlns:xsd="http://www.w3.org/2001/XMLSchema" xmlns:xs="http://www.w3.org/2001/XMLSchema" xmlns:p="http://schemas.microsoft.com/office/2006/metadata/properties" xmlns:ns2="92225faf-0d15-43dc-b0d3-949d76b83189" xmlns:ns3="85009109-077a-450e-82c0-9072b8164ed1" targetNamespace="http://schemas.microsoft.com/office/2006/metadata/properties" ma:root="true" ma:fieldsID="4154eefe68d8a92f40066778c1b0231f" ns2:_="" ns3:_="">
    <xsd:import namespace="92225faf-0d15-43dc-b0d3-949d76b83189"/>
    <xsd:import namespace="85009109-077a-450e-82c0-9072b8164e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25faf-0d15-43dc-b0d3-949d76b831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09109-077a-450e-82c0-9072b8164ed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B48F09-0C12-48DD-904C-F468025B39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25faf-0d15-43dc-b0d3-949d76b83189"/>
    <ds:schemaRef ds:uri="85009109-077a-450e-82c0-9072b8164e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0C9A81-7094-474C-BBD1-A9156635ADA3}">
  <ds:schemaRefs>
    <ds:schemaRef ds:uri="http://schemas.microsoft.com/sharepoint/v3/contenttype/forms"/>
  </ds:schemaRefs>
</ds:datastoreItem>
</file>

<file path=customXml/itemProps3.xml><?xml version="1.0" encoding="utf-8"?>
<ds:datastoreItem xmlns:ds="http://schemas.openxmlformats.org/officeDocument/2006/customXml" ds:itemID="{4C693C72-5A20-46DE-BA1F-EE7F04E690B7}">
  <ds:schemaRefs>
    <ds:schemaRef ds:uri="85009109-077a-450e-82c0-9072b8164ed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dcmitype/"/>
    <ds:schemaRef ds:uri="92225faf-0d15-43dc-b0d3-949d76b83189"/>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Black .thmx</Template>
  <TotalTime>2589</TotalTime>
  <Words>922</Words>
  <Application>Microsoft Office PowerPoint</Application>
  <PresentationFormat>On-screen Show (16:9)</PresentationFormat>
  <Paragraphs>59</Paragraphs>
  <Slides>31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Accord Light SF</vt:lpstr>
      <vt:lpstr>Adelle-Regular</vt:lpstr>
      <vt:lpstr>Apple Chancery</vt:lpstr>
      <vt:lpstr>Arial</vt:lpstr>
      <vt:lpstr>Calibri</vt:lpstr>
      <vt:lpstr>Castellar</vt:lpstr>
      <vt:lpstr>Impact</vt:lpstr>
      <vt:lpstr>Trebuchet MS</vt:lpstr>
      <vt:lpstr>Default</vt:lpstr>
      <vt:lpstr>David Vs Goliath</vt:lpstr>
      <vt:lpstr>PowerPoint Presentation</vt:lpstr>
      <vt:lpstr>PowerPoint Presentation</vt:lpstr>
      <vt:lpstr>THE THREAT.</vt:lpstr>
      <vt:lpstr>PowerPoint Presentation</vt:lpstr>
      <vt:lpstr>THE THREAT.</vt:lpstr>
      <vt:lpstr>PowerPoint Presentation</vt:lpstr>
      <vt:lpstr>THE TERRAIN.</vt:lpstr>
      <vt:lpstr>THE TERROR.</vt:lpstr>
      <vt:lpstr>PowerPoint Presentation</vt:lpstr>
      <vt:lpstr>THE TERRAIN.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TERROR.</vt:lpstr>
      <vt:lpstr>PowerPoint Presentation</vt:lpstr>
      <vt:lpstr>THE TERROR.</vt:lpstr>
      <vt:lpstr>THE TEENAGER.</vt:lpstr>
      <vt:lpstr>PowerPoint Presentation</vt:lpstr>
      <vt:lpstr>THE TEENAGER.</vt:lpstr>
      <vt:lpstr>THE TEENAGER.</vt:lpstr>
      <vt:lpstr>PowerPoint Presentation</vt:lpstr>
      <vt:lpstr>PowerPoint Presentation</vt:lpstr>
      <vt:lpstr>PowerPoint Presentation</vt:lpstr>
      <vt:lpstr>David Vs Goliath</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Sam Miles</cp:lastModifiedBy>
  <cp:revision>23</cp:revision>
  <dcterms:created xsi:type="dcterms:W3CDTF">2014-03-26T14:03:34Z</dcterms:created>
  <dcterms:modified xsi:type="dcterms:W3CDTF">2018-06-10T12:00:53Z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0x010100FF94DB5F43F29D49A6E8E0828CE3107F</vt:lpwstr>
  </property>
</Properties>
</file>